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2" r:id="rId4"/>
    <p:sldId id="263" r:id="rId5"/>
    <p:sldId id="264" r:id="rId6"/>
    <p:sldId id="257" r:id="rId7"/>
    <p:sldId id="260" r:id="rId8"/>
    <p:sldId id="266" r:id="rId9"/>
    <p:sldId id="268" r:id="rId10"/>
    <p:sldId id="265" r:id="rId11"/>
    <p:sldId id="267" r:id="rId12"/>
    <p:sldId id="258" r:id="rId13"/>
    <p:sldId id="25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33" autoAdjust="0"/>
    <p:restoredTop sz="94660"/>
  </p:normalViewPr>
  <p:slideViewPr>
    <p:cSldViewPr>
      <p:cViewPr varScale="1">
        <p:scale>
          <a:sx n="107" d="100"/>
          <a:sy n="107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632DD45-4E3F-465B-9A0A-AAE8A3B9B937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C0F24C1-571A-498E-A153-8BB95E9A867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en/d/d6/Microsoft_PowerPoint_for_Mac_2011.png" TargetMode="External"/><Relationship Id="rId3" Type="http://schemas.openxmlformats.org/officeDocument/2006/relationships/hyperlink" Target="http://upload.wikimedia.org/wikipedia/en/5/5c/Microsoft_Powerpoint_Icon.svg" TargetMode="External"/><Relationship Id="rId7" Type="http://schemas.openxmlformats.org/officeDocument/2006/relationships/hyperlink" Target="http://tl.wikipedia.org/wiki/Talaksan:Microsoft_Office_PowerPoint_2007.png" TargetMode="External"/><Relationship Id="rId2" Type="http://schemas.openxmlformats.org/officeDocument/2006/relationships/hyperlink" Target="http://cs.wikipedia.org/wiki/Powerpoin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en/4/40/PowerPoint_2010.png" TargetMode="External"/><Relationship Id="rId5" Type="http://schemas.openxmlformats.org/officeDocument/2006/relationships/hyperlink" Target="http://cs.wikipedia.org/wiki/Prezenta%C4%8Dn%C3%AD_program" TargetMode="External"/><Relationship Id="rId4" Type="http://schemas.openxmlformats.org/officeDocument/2006/relationships/hyperlink" Target="http://cs.wikipedia.org/wiki/Prezentac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/>
          <a:lstStyle/>
          <a:p>
            <a:r>
              <a:rPr lang="cs-CZ" dirty="0" smtClean="0"/>
              <a:t>PowerPoint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661248"/>
            <a:ext cx="3960440" cy="965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</a:t>
            </a:r>
            <a:r>
              <a:rPr lang="cs-CZ" dirty="0" err="1" smtClean="0"/>
              <a:t>Powerpoint</a:t>
            </a:r>
            <a:r>
              <a:rPr lang="cs-CZ" dirty="0" smtClean="0"/>
              <a:t> 2010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http://upload.wikimedia.org/wikipedia/en/4/40/PowerPoint_20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6624736" cy="4849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err="1" smtClean="0"/>
              <a:t>Ms</a:t>
            </a:r>
            <a:r>
              <a:rPr lang="cs-CZ" b="0" dirty="0" smtClean="0"/>
              <a:t> PowerPoint </a:t>
            </a:r>
            <a:r>
              <a:rPr lang="cs-CZ" b="0" dirty="0" err="1" smtClean="0"/>
              <a:t>for</a:t>
            </a:r>
            <a:r>
              <a:rPr lang="cs-CZ" b="0" dirty="0" smtClean="0"/>
              <a:t> Mac 2011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5602" name="Picture 2" descr="Soubor: Microsoft PowerPoint pro Mac 20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7620000" cy="5086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Koncovky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Starší verze používaly koncovku „.</a:t>
            </a:r>
            <a:r>
              <a:rPr lang="cs-CZ" dirty="0" err="1" smtClean="0"/>
              <a:t>ppt</a:t>
            </a:r>
            <a:r>
              <a:rPr lang="cs-CZ" dirty="0" smtClean="0"/>
              <a:t>“</a:t>
            </a:r>
          </a:p>
          <a:p>
            <a:r>
              <a:rPr lang="cs-CZ" dirty="0" smtClean="0"/>
              <a:t>Novější verze jako 2007 a 2010 používají k ukládání koncovku „.</a:t>
            </a:r>
            <a:r>
              <a:rPr lang="cs-CZ" dirty="0" err="1" smtClean="0"/>
              <a:t>pptx</a:t>
            </a:r>
            <a:r>
              <a:rPr lang="cs-CZ" dirty="0" smtClean="0"/>
              <a:t>“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http://cs.wikipedia.org/wiki/Powerpoint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http://upload.wikimedia.org/wikipedia/en/5/5c/Microsoft_Powerpoint_Icon.svg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http://cs.wikipedia.org/wiki/Prezentace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http://cs.wikipedia.org/wiki/Prezenta%C4%8Dn%C3%AD_program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http://upload.wikimedia.org/wikipedia/en/4/40/PowerPoint_2010.png</a:t>
            </a:r>
          </a:p>
          <a:p>
            <a:r>
              <a:rPr lang="cs-CZ" dirty="0" smtClean="0">
                <a:hlinkClick r:id="rId7"/>
              </a:rPr>
              <a:t>http://tl.wikipedia.org/wiki/Talaksan:Microsoft_Office_PowerPoint_2007.png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</a:t>
            </a:r>
            <a:r>
              <a:rPr lang="cs-CZ" dirty="0" smtClean="0">
                <a:hlinkClick r:id="rId8"/>
              </a:rPr>
              <a:t>upload.wikimedia.org/wikipedia/en/d/d6/Microsoft_PowerPoint_for_Mac_2011.png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7239000" cy="4846320"/>
          </a:xfrm>
        </p:spPr>
        <p:txBody>
          <a:bodyPr/>
          <a:lstStyle/>
          <a:p>
            <a:pPr>
              <a:buNone/>
            </a:pPr>
            <a:r>
              <a:rPr lang="cs-CZ" b="1" dirty="0" smtClean="0"/>
              <a:t>Prezentací rozumíme:</a:t>
            </a:r>
          </a:p>
          <a:p>
            <a:r>
              <a:rPr lang="cs-CZ" dirty="0" smtClean="0"/>
              <a:t>Výklad</a:t>
            </a:r>
          </a:p>
          <a:p>
            <a:r>
              <a:rPr lang="cs-CZ" dirty="0" smtClean="0"/>
              <a:t>Ukázku něčeho</a:t>
            </a:r>
          </a:p>
          <a:p>
            <a:r>
              <a:rPr lang="cs-CZ" dirty="0" smtClean="0"/>
              <a:t>Produkt vytvořený v počítačovém prezentačním programu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5Q5HXOCW\MP90040166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365104"/>
            <a:ext cx="3253115" cy="2167896"/>
          </a:xfrm>
          <a:prstGeom prst="rect">
            <a:avLst/>
          </a:prstGeom>
          <a:noFill/>
        </p:spPr>
      </p:pic>
      <p:pic>
        <p:nvPicPr>
          <p:cNvPr id="1027" name="Picture 3" descr="C:\Documents and Settings\Ondra\Local Settings\Temporary Internet Files\Content.IE5\XW4HJWA4\MP90031679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365104"/>
            <a:ext cx="3657600" cy="2150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Prezentační program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Specializovaná počítačová aplikace</a:t>
            </a:r>
          </a:p>
          <a:p>
            <a:r>
              <a:rPr lang="cs-CZ" dirty="0" smtClean="0"/>
              <a:t>Umožňuje vytvářet nebo předvádět elektronické prezentace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P2H3G0KD\MP90038554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356992"/>
            <a:ext cx="2213992" cy="3099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Dělení PP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Programy umožňující vytvoření prezentace</a:t>
            </a:r>
          </a:p>
          <a:p>
            <a:r>
              <a:rPr lang="cs-CZ" dirty="0" smtClean="0"/>
              <a:t>Programy umožňující předvádění prezentace</a:t>
            </a:r>
          </a:p>
          <a:p>
            <a:r>
              <a:rPr lang="cs-CZ" dirty="0" smtClean="0"/>
              <a:t>Kombinované 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4NUAGI3N\MP90042776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873782"/>
            <a:ext cx="4067944" cy="29842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Skládá se z: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Výběr nebo tvorba pozadí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Výběr nebo tvorba objektů, které má prezentace obsahovat (texty a obrázky)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Přiřazení dynamických prvků k objektům – možnost oživení prezentace zvukem nebo animací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Úprava kompozice (rozmístění prvků na obrazovce)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PowerPoint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Nástroj </a:t>
            </a:r>
            <a:r>
              <a:rPr lang="cs-CZ" dirty="0"/>
              <a:t>na tvorbu </a:t>
            </a:r>
            <a:r>
              <a:rPr lang="cs-CZ" dirty="0" smtClean="0"/>
              <a:t>prezentací</a:t>
            </a:r>
          </a:p>
          <a:p>
            <a:r>
              <a:rPr lang="cs-CZ" dirty="0" smtClean="0"/>
              <a:t>Z </a:t>
            </a:r>
            <a:r>
              <a:rPr lang="nn-NO" dirty="0" smtClean="0"/>
              <a:t>kancelářského </a:t>
            </a:r>
            <a:r>
              <a:rPr lang="nn-NO" dirty="0"/>
              <a:t>balíku Microsoft Office </a:t>
            </a:r>
            <a:endParaRPr lang="cs-CZ" dirty="0" smtClean="0"/>
          </a:p>
          <a:p>
            <a:r>
              <a:rPr lang="cs-CZ" dirty="0" smtClean="0"/>
              <a:t>O</a:t>
            </a:r>
            <a:r>
              <a:rPr lang="nn-NO" dirty="0" smtClean="0"/>
              <a:t>d </a:t>
            </a:r>
            <a:r>
              <a:rPr lang="nn-NO" dirty="0"/>
              <a:t>společnosti </a:t>
            </a:r>
            <a:r>
              <a:rPr lang="nn-NO" dirty="0" smtClean="0"/>
              <a:t>Microsoft</a:t>
            </a:r>
            <a:endParaRPr lang="cs-CZ" dirty="0" smtClean="0"/>
          </a:p>
        </p:txBody>
      </p:sp>
      <p:pic>
        <p:nvPicPr>
          <p:cNvPr id="28674" name="Picture 2" descr="File:Microsoft Powerpoint Icon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573016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Verze programu </a:t>
            </a:r>
            <a:r>
              <a:rPr lang="cs-CZ" dirty="0" err="1" smtClean="0"/>
              <a:t>powerpoint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1028700" y="1838484"/>
          <a:ext cx="6096000" cy="356616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Rok vydání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/>
                        <a:t>Verze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 u="none" strike="noStrike" dirty="0">
                          <a:solidFill>
                            <a:schemeClr val="tx1"/>
                          </a:solidFill>
                        </a:rPr>
                        <a:t>1993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PowerPoint 4.0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 u="none" strike="noStrike" dirty="0">
                          <a:solidFill>
                            <a:schemeClr val="tx1"/>
                          </a:solidFill>
                        </a:rPr>
                        <a:t>1995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PowerPoint 7 pro Windows 95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92985">
                <a:tc>
                  <a:txBody>
                    <a:bodyPr/>
                    <a:lstStyle/>
                    <a:p>
                      <a:r>
                        <a:rPr lang="cs-CZ" u="none" strike="noStrike" dirty="0">
                          <a:solidFill>
                            <a:schemeClr val="tx1"/>
                          </a:solidFill>
                        </a:rPr>
                        <a:t>1997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PowerPoint 97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51492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1999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cs-CZ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PowerPoint 2000</a:t>
                      </a:r>
                      <a:endParaRPr lang="cs-CZ" dirty="0"/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r>
                        <a:rPr lang="cs-CZ" u="none" strike="noStrike" dirty="0" smtClean="0">
                          <a:solidFill>
                            <a:schemeClr val="tx1"/>
                          </a:solidFill>
                        </a:rPr>
                        <a:t>2001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PowerPoint 2002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 u="none" strike="noStrike" dirty="0">
                          <a:solidFill>
                            <a:schemeClr val="tx1"/>
                          </a:solidFill>
                        </a:rPr>
                        <a:t>2003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PowerPoint 2003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 u="none" strike="noStrike" dirty="0">
                          <a:solidFill>
                            <a:schemeClr val="tx1"/>
                          </a:solidFill>
                        </a:rPr>
                        <a:t>2006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PowerPoint 2007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 u="none" strike="noStrike" dirty="0" smtClean="0">
                          <a:solidFill>
                            <a:schemeClr val="tx1"/>
                          </a:solidFill>
                        </a:rPr>
                        <a:t>2010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PowerPoint 2010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</a:t>
            </a:r>
            <a:r>
              <a:rPr lang="cs-CZ" dirty="0" err="1" smtClean="0"/>
              <a:t>powerpoint</a:t>
            </a:r>
            <a:r>
              <a:rPr lang="cs-CZ" dirty="0" smtClean="0"/>
              <a:t> 2007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6223015" cy="4220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</a:t>
            </a:r>
            <a:r>
              <a:rPr lang="cs-CZ" dirty="0" err="1" smtClean="0"/>
              <a:t>powerpoint</a:t>
            </a:r>
            <a:r>
              <a:rPr lang="cs-CZ" dirty="0" smtClean="0"/>
              <a:t> 2007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4578" name="Picture 2" descr="Talaksan:Microsoft Office PowerPoint 200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6516899" cy="3828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1006</TotalTime>
  <Words>166</Words>
  <Application>Microsoft Office PowerPoint</Application>
  <PresentationFormat>Předvádění na obrazovce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Bohatý</vt:lpstr>
      <vt:lpstr>PowerPoint</vt:lpstr>
      <vt:lpstr>Prezentace</vt:lpstr>
      <vt:lpstr>Prezentační program</vt:lpstr>
      <vt:lpstr>Dělení PP</vt:lpstr>
      <vt:lpstr>Tvorba prezentace</vt:lpstr>
      <vt:lpstr>MS PowerPoint</vt:lpstr>
      <vt:lpstr>Verze programu powerpoint</vt:lpstr>
      <vt:lpstr>MS powerpoint 2007</vt:lpstr>
      <vt:lpstr>MS powerpoint 2007</vt:lpstr>
      <vt:lpstr>MS Powerpoint 2010</vt:lpstr>
      <vt:lpstr>Ms PowerPoint for Mac 2011</vt:lpstr>
      <vt:lpstr>Koncovky</vt:lpstr>
      <vt:lpstr>Zdroje: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Ondra</dc:creator>
  <cp:lastModifiedBy>Ondra</cp:lastModifiedBy>
  <cp:revision>141</cp:revision>
  <dcterms:created xsi:type="dcterms:W3CDTF">2012-08-24T11:01:30Z</dcterms:created>
  <dcterms:modified xsi:type="dcterms:W3CDTF">2012-11-25T17:39:59Z</dcterms:modified>
</cp:coreProperties>
</file>